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55" r:id="rId6"/>
    <p:sldId id="1157" r:id="rId7"/>
    <p:sldId id="1158" r:id="rId8"/>
    <p:sldId id="1156" r:id="rId9"/>
    <p:sldId id="115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主要介绍了不同文化和语言中表达数字和计数方式的差异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以及一些土著部落对数字的理解和使用情况。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9" y="836712"/>
            <a:ext cx="10710215" cy="14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quickly can you count from one to ten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use ten different words to do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do it in English, or do you have to use your first language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count on your fingers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think that numbers and maths are the same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scientists have discovered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is not true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different parts of the world use different ways to count on their fingers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United States, people begin counting with their first finger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then extend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rest of their fingers and finally the thumb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拇指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count to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they repeat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with the other hand to get to 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people count by using different finger positions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 a Chinese person can easily count to ten on only one hand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0639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ways of finger counting, scientists have found that cultures and languages are also different when it comes to numbers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languages have only a few words for numbers, and others have no words for numbers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aboriginal people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土著居民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Australia don’t have hand movements to stand for numbers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even have words for numbers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they are still able to understand different ideas about numbers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Similarly, people of the Pilahan tribe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部落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northwestern Brazil don’t have words for numbers such as “one” or “three”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not able to say “five trees” or “ten trees” but can say “some trees” “more trees” or “many trees”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 Edward Gibson from the Massachusetts Institute of Technology said that most people believe that everyone knows how to count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here is a group that does not count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 learn, but it’s not useful in their culture, so they’ve never picked it up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808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list the four questions at the beginning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a survey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interest the readers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give examples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a fact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16506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推理判断题。根据文章开头四个问题的设置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目的是引起读者的兴趣和思考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从而引出文章的主题。故选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according to Paragraph 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China can make use of different finger positions to do the counting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from the US usually begin counting with their thumb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from China count much faster than people from the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from the US need both hands to count to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China, people count by using different finger positions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this way, a Chinese person can easily count to ten on only one hand.”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中国人可以利用不同的手指位置来计数。故选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4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aboriginal Australians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ideas of numbers in their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 “some trees” in their language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only a few words for numbers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fingers to represent numbers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they are still able to understand different ideas about numbers.”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澳大利亚土著居民虽然没有数字的词汇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但他们仍然能够理解数字的概念。故选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69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Pilahan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tribe shows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 know how to count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tribe have words for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counting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useful in the culture of the tribe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count 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 but not other objects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7500" y="874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8418" y="3637441"/>
            <a:ext cx="11458284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/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sz="2400" dirty="0"/>
              <a:t>“They could learn, but it’s not useful in their culture, so they’ve never picked it up.”</a:t>
            </a:r>
            <a:r>
              <a:rPr lang="zh-CN" altLang="zh-CN" sz="2400" dirty="0">
                <a:cs typeface="Times New Roman" panose="02020603050405020304" pitchFamily="18" charset="0"/>
              </a:rPr>
              <a:t>可知</a:t>
            </a:r>
            <a:r>
              <a:rPr lang="en-US" altLang="zh-CN" sz="2400" dirty="0"/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对皮拉罕部落来说</a:t>
            </a:r>
            <a:r>
              <a:rPr lang="en-US" altLang="zh-CN" sz="2400" dirty="0"/>
              <a:t>,</a:t>
            </a:r>
            <a:r>
              <a:rPr lang="zh-CN" altLang="zh-CN" sz="2400" dirty="0">
                <a:cs typeface="Times New Roman" panose="02020603050405020304" pitchFamily="18" charset="0"/>
              </a:rPr>
              <a:t>计数在他们的文化中并不实用。故选</a:t>
            </a:r>
            <a:r>
              <a:rPr lang="en-US" altLang="zh-CN" sz="2400" dirty="0"/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485848" cy="547260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数字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认知文化差异分析框架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问答引主题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开头通过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个设问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数数方式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手势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激发读者对计数习惯的思考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结尾用一位教授的结论点明核心观点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计数能力与文化实用性相关。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对比结构显差异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手势计数对比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中美差异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单手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vs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双手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指位变化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语言系统对比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澳洲原住民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无数字词汇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vs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巴西的皮拉罕部落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模糊数量词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案例分层论证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第一层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直观的手势差异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第二层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深层的语言差异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第三层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专家理论支持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 sz="2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思路引导.eps" descr="id:21474892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1712" y="908720"/>
            <a:ext cx="1228725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926</Words>
  <Application>Microsoft Office PowerPoint</Application>
  <PresentationFormat>自定义</PresentationFormat>
  <Paragraphs>43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2025-09-17T18:52:18Z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